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56" r:id="rId2"/>
    <p:sldId id="258" r:id="rId3"/>
    <p:sldId id="259" r:id="rId4"/>
    <p:sldId id="260" r:id="rId5"/>
    <p:sldId id="261" r:id="rId6"/>
    <p:sldId id="262" r:id="rId7"/>
    <p:sldId id="257" r:id="rId8"/>
    <p:sldId id="264" r:id="rId9"/>
    <p:sldId id="265" r:id="rId10"/>
    <p:sldId id="266" r:id="rId11"/>
    <p:sldId id="267" r:id="rId12"/>
    <p:sldId id="268" r:id="rId13"/>
    <p:sldId id="269" r:id="rId14"/>
    <p:sldId id="270" r:id="rId15"/>
    <p:sldId id="271" r:id="rId16"/>
    <p:sldId id="263" r:id="rId17"/>
    <p:sldId id="275" r:id="rId18"/>
    <p:sldId id="274" r:id="rId1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9E7FE6-83C0-4F9F-B86B-CDB03B519BF0}" v="30" dt="2023-01-05T11:39:50.1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alet Qurbanli" userId="dfa9db2ba2c757c2" providerId="Windows Live" clId="Web-{FB9E7FE6-83C0-4F9F-B86B-CDB03B519BF0}"/>
    <pc:docChg chg="modSld">
      <pc:chgData name="Edalet Qurbanli" userId="dfa9db2ba2c757c2" providerId="Windows Live" clId="Web-{FB9E7FE6-83C0-4F9F-B86B-CDB03B519BF0}" dt="2023-01-05T11:39:49.051" v="28" actId="20577"/>
      <pc:docMkLst>
        <pc:docMk/>
      </pc:docMkLst>
      <pc:sldChg chg="modSp">
        <pc:chgData name="Edalet Qurbanli" userId="dfa9db2ba2c757c2" providerId="Windows Live" clId="Web-{FB9E7FE6-83C0-4F9F-B86B-CDB03B519BF0}" dt="2023-01-05T11:39:49.051" v="28" actId="20577"/>
        <pc:sldMkLst>
          <pc:docMk/>
          <pc:sldMk cId="1674425800" sldId="256"/>
        </pc:sldMkLst>
        <pc:spChg chg="mod">
          <ac:chgData name="Edalet Qurbanli" userId="dfa9db2ba2c757c2" providerId="Windows Live" clId="Web-{FB9E7FE6-83C0-4F9F-B86B-CDB03B519BF0}" dt="2023-01-05T11:39:49.051" v="28" actId="20577"/>
          <ac:spMkLst>
            <pc:docMk/>
            <pc:sldMk cId="1674425800" sldId="256"/>
            <ac:spMk id="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t>5.01.2023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a:xfrm>
            <a:off x="9255346" y="2750337"/>
            <a:ext cx="1171888" cy="1356442"/>
          </a:xfrm>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634088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11309"/>
            <a:ext cx="1154151" cy="1090789"/>
          </a:xfrm>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750750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11615"/>
            <a:ext cx="1154151" cy="1090789"/>
          </a:xfrm>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9012329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09925"/>
            <a:ext cx="1154151" cy="1090789"/>
          </a:xfrm>
        </p:spPr>
        <p:txBody>
          <a:bodyPr/>
          <a:lstStyle/>
          <a:p>
            <a:fld id="{320A84BC-3F9E-4B08-9743-FC4E27FA5126}" type="slidenum">
              <a:rPr lang="tr-TR" smtClean="0"/>
              <a:t>‹#›</a:t>
            </a:fld>
            <a:endParaRPr lang="tr-TR"/>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270339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09925"/>
            <a:ext cx="1154151" cy="1090789"/>
          </a:xfrm>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2330357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E2072480-10DA-4FB4-BEAE-2A1DEA90F248}" type="datetimeFigureOut">
              <a:rPr lang="tr-TR" smtClean="0"/>
              <a:t>5.01.2023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7286466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E2072480-10DA-4FB4-BEAE-2A1DEA90F248}" type="datetimeFigureOut">
              <a:rPr lang="tr-TR" smtClean="0"/>
              <a:t>5.01.2023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651124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t>5.01.2023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1390360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E2072480-10DA-4FB4-BEAE-2A1DEA90F248}" type="datetimeFigureOut">
              <a:rPr lang="tr-TR" smtClean="0"/>
              <a:t>5.01.2023</a:t>
            </a:fld>
            <a:endParaRPr lang="tr-TR"/>
          </a:p>
        </p:txBody>
      </p:sp>
      <p:sp>
        <p:nvSpPr>
          <p:cNvPr id="5" name="Footer Placeholder 4"/>
          <p:cNvSpPr>
            <a:spLocks noGrp="1"/>
          </p:cNvSpPr>
          <p:nvPr>
            <p:ph type="ftr" sz="quarter" idx="11"/>
          </p:nvPr>
        </p:nvSpPr>
        <p:spPr>
          <a:xfrm>
            <a:off x="680321" y="5936188"/>
            <a:ext cx="6126805" cy="365125"/>
          </a:xfrm>
        </p:spPr>
        <p:txBody>
          <a:bodyPr/>
          <a:lstStyle/>
          <a:p>
            <a:endParaRPr lang="tr-TR"/>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20A84BC-3F9E-4B08-9743-FC4E27FA5126}" type="slidenum">
              <a:rPr lang="tr-TR" smtClean="0"/>
              <a:t>‹#›</a:t>
            </a:fld>
            <a:endParaRPr lang="tr-TR"/>
          </a:p>
        </p:txBody>
      </p:sp>
    </p:spTree>
    <p:extLst>
      <p:ext uri="{BB962C8B-B14F-4D97-AF65-F5344CB8AC3E}">
        <p14:creationId xmlns:p14="http://schemas.microsoft.com/office/powerpoint/2010/main" val="3582864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072480-10DA-4FB4-BEAE-2A1DEA90F248}" type="datetimeFigureOut">
              <a:rPr lang="tr-TR" smtClean="0"/>
              <a:t>5.01.2023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203166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2072480-10DA-4FB4-BEAE-2A1DEA90F248}" type="datetimeFigureOut">
              <a:rPr lang="tr-TR" smtClean="0"/>
              <a:t>5.01.2023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a:xfrm>
            <a:off x="10729455" y="2869895"/>
            <a:ext cx="1154151" cy="1090789"/>
          </a:xfrm>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642732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983927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2072480-10DA-4FB4-BEAE-2A1DEA90F248}" type="datetimeFigureOut">
              <a:rPr lang="tr-TR" smtClean="0"/>
              <a:t>5.01.2023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303990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2072480-10DA-4FB4-BEAE-2A1DEA90F248}" type="datetimeFigureOut">
              <a:rPr lang="tr-TR" smtClean="0"/>
              <a:t>5.01.2023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066571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2072480-10DA-4FB4-BEAE-2A1DEA90F248}" type="datetimeFigureOut">
              <a:rPr lang="tr-TR" smtClean="0"/>
              <a:t>5.01.2023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646278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88892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072480-10DA-4FB4-BEAE-2A1DEA90F248}" type="datetimeFigureOut">
              <a:rPr lang="tr-TR" smtClean="0"/>
              <a:t>5.01.2023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236397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2072480-10DA-4FB4-BEAE-2A1DEA90F248}" type="datetimeFigureOut">
              <a:rPr lang="tr-TR" smtClean="0"/>
              <a:t>5.01.2023</a:t>
            </a:fld>
            <a:endParaRPr lang="tr-TR"/>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20A84BC-3F9E-4B08-9743-FC4E27FA5126}" type="slidenum">
              <a:rPr lang="tr-TR" smtClean="0"/>
              <a:t>‹#›</a:t>
            </a:fld>
            <a:endParaRPr lang="tr-TR"/>
          </a:p>
        </p:txBody>
      </p:sp>
    </p:spTree>
    <p:extLst>
      <p:ext uri="{BB962C8B-B14F-4D97-AF65-F5344CB8AC3E}">
        <p14:creationId xmlns:p14="http://schemas.microsoft.com/office/powerpoint/2010/main" val="791271104"/>
      </p:ext>
    </p:extLst>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AdaletQurbanli/Layihem-Edalet.git"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Başlık 1"/>
          <p:cNvSpPr>
            <a:spLocks noGrp="1"/>
          </p:cNvSpPr>
          <p:nvPr>
            <p:ph type="ctrTitle"/>
          </p:nvPr>
        </p:nvSpPr>
        <p:spPr>
          <a:xfrm>
            <a:off x="1004553" y="2865413"/>
            <a:ext cx="7151234" cy="824248"/>
          </a:xfrm>
        </p:spPr>
        <p:txBody>
          <a:bodyPr>
            <a:normAutofit fontScale="90000"/>
          </a:bodyPr>
          <a:lstStyle/>
          <a:p>
            <a:r>
              <a:rPr lang="tr-T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cs typeface="Calibri Light"/>
              </a:rPr>
              <a:t>Qurbanlı </a:t>
            </a:r>
            <a:r>
              <a:rPr lang="tr-TR"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cs typeface="Calibri Light"/>
              </a:rPr>
              <a:t>Ədalət</a:t>
            </a:r>
            <a:r>
              <a:rPr lang="tr-T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cs typeface="Calibri Light"/>
              </a:rPr>
              <a:t> </a:t>
            </a:r>
            <a:r>
              <a:rPr lang="tr-TR"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cs typeface="Calibri Light"/>
              </a:rPr>
              <a:t>681.20</a:t>
            </a:r>
            <a:r>
              <a:rPr lang="az-Latn-AZ"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cs typeface="Calibri Light"/>
              </a:rPr>
              <a:t> </a:t>
            </a:r>
            <a:endParaRPr lang="tr-T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Rectangle 3"/>
          <p:cNvSpPr/>
          <p:nvPr/>
        </p:nvSpPr>
        <p:spPr>
          <a:xfrm>
            <a:off x="9745434" y="3135663"/>
            <a:ext cx="1867819" cy="553998"/>
          </a:xfrm>
          <a:prstGeom prst="rect">
            <a:avLst/>
          </a:prstGeom>
          <a:solidFill>
            <a:srgbClr val="C000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spAutoFit/>
          </a:bodyPr>
          <a:lstStyle/>
          <a:p>
            <a:r>
              <a:rPr lang="tr-TR" sz="3000" b="1" dirty="0">
                <a:ln w="10160">
                  <a:solidFill>
                    <a:schemeClr val="accent5"/>
                  </a:solidFill>
                  <a:prstDash val="solid"/>
                </a:ln>
                <a:solidFill>
                  <a:srgbClr val="FFFFFF"/>
                </a:solidFill>
                <a:effectLst>
                  <a:outerShdw blurRad="38100" dist="22860" dir="5400000" algn="tl" rotWithShape="0">
                    <a:srgbClr val="000000">
                      <a:alpha val="30000"/>
                    </a:srgbClr>
                  </a:outerShdw>
                </a:effectLst>
                <a:cs typeface="Calibri Light"/>
              </a:rPr>
              <a:t>Layihə İşi</a:t>
            </a:r>
            <a:endParaRPr lang="en-US" sz="3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6" name="Rectangle 5"/>
          <p:cNvSpPr/>
          <p:nvPr/>
        </p:nvSpPr>
        <p:spPr>
          <a:xfrm>
            <a:off x="1549532" y="3689661"/>
            <a:ext cx="6061275" cy="369332"/>
          </a:xfrm>
          <a:prstGeom prst="rect">
            <a:avLst/>
          </a:prstGeom>
        </p:spPr>
        <p:txBody>
          <a:bodyPr wrap="none">
            <a:spAutoFit/>
          </a:bodyPr>
          <a:lstStyle/>
          <a:p>
            <a:r>
              <a:rPr lang="en-US" b="1" dirty="0">
                <a:hlinkClick r:id="rId2" tooltip="https://github.com/AdaletQurbanli/Layihem-Edalet.git"/>
              </a:rPr>
              <a:t>https://github.com/AdaletQurbanli/Layihem-Edalet.git</a:t>
            </a:r>
            <a:endParaRPr lang="en-US" b="1" dirty="0"/>
          </a:p>
        </p:txBody>
      </p:sp>
    </p:spTree>
    <p:extLst>
      <p:ext uri="{BB962C8B-B14F-4D97-AF65-F5344CB8AC3E}">
        <p14:creationId xmlns:p14="http://schemas.microsoft.com/office/powerpoint/2010/main" val="16744258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16979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50801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434305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1441989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92001" cy="6857999"/>
          </a:xfrm>
          <a:prstGeom prst="rect">
            <a:avLst/>
          </a:prstGeom>
        </p:spPr>
      </p:pic>
    </p:spTree>
    <p:extLst>
      <p:ext uri="{BB962C8B-B14F-4D97-AF65-F5344CB8AC3E}">
        <p14:creationId xmlns:p14="http://schemas.microsoft.com/office/powerpoint/2010/main" val="36848025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7999"/>
          </a:xfrm>
          <a:prstGeom prst="rect">
            <a:avLst/>
          </a:prstGeom>
        </p:spPr>
      </p:pic>
    </p:spTree>
    <p:extLst>
      <p:ext uri="{BB962C8B-B14F-4D97-AF65-F5344CB8AC3E}">
        <p14:creationId xmlns:p14="http://schemas.microsoft.com/office/powerpoint/2010/main" val="4090072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 name="WhatsApp Video 2023-01-05 at 19.11.0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60625" y="1004552"/>
            <a:ext cx="10728101" cy="5145110"/>
          </a:xfrm>
          <a:prstGeom prst="rect">
            <a:avLst/>
          </a:prstGeom>
        </p:spPr>
      </p:pic>
      <p:sp>
        <p:nvSpPr>
          <p:cNvPr id="5" name="Title 1"/>
          <p:cNvSpPr txBox="1">
            <a:spLocks/>
          </p:cNvSpPr>
          <p:nvPr/>
        </p:nvSpPr>
        <p:spPr>
          <a:xfrm>
            <a:off x="1677302" y="193183"/>
            <a:ext cx="9094745" cy="649310"/>
          </a:xfrm>
          <a:prstGeom prst="rect">
            <a:avLst/>
          </a:prstGeom>
          <a:solidFill>
            <a:schemeClr val="accent3">
              <a:lumMod val="75000"/>
            </a:schemeClr>
          </a:solidFill>
        </p:spPr>
        <p:txBody>
          <a:bodyP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az-Latn-AZ" sz="2000" b="1" spc="50" smtClean="0">
                <a:ln w="9525" cmpd="sng">
                  <a:solidFill>
                    <a:schemeClr val="accent1"/>
                  </a:solidFill>
                  <a:prstDash val="solid"/>
                </a:ln>
                <a:solidFill>
                  <a:srgbClr val="70AD47">
                    <a:tint val="1000"/>
                  </a:srgbClr>
                </a:solidFill>
                <a:effectLst>
                  <a:glow rad="38100">
                    <a:schemeClr val="accent1">
                      <a:alpha val="40000"/>
                    </a:schemeClr>
                  </a:glow>
                </a:effectLst>
              </a:rPr>
              <a:t>Əsl saytda bu özəllik yoxdur.Ama sayta rəng qatmaq,daha gözəl görüntü əldə etmək üçün JS ilə belə bir effekt yaratdır.</a:t>
            </a:r>
            <a:endParaRPr lang="en-US" sz="20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Tree>
    <p:extLst>
      <p:ext uri="{BB962C8B-B14F-4D97-AF65-F5344CB8AC3E}">
        <p14:creationId xmlns:p14="http://schemas.microsoft.com/office/powerpoint/2010/main" val="38700026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050" y="154546"/>
            <a:ext cx="10225825" cy="4984124"/>
          </a:xfrm>
          <a:prstGeom prst="rect">
            <a:avLst/>
          </a:prstGeom>
          <a:ln>
            <a:noFill/>
          </a:ln>
          <a:effectLst>
            <a:outerShdw blurRad="292100" dist="139700" dir="2700000" algn="tl" rotWithShape="0">
              <a:srgbClr val="333333">
                <a:alpha val="65000"/>
              </a:srgbClr>
            </a:outerShdw>
          </a:effectLst>
        </p:spPr>
      </p:pic>
      <p:sp>
        <p:nvSpPr>
          <p:cNvPr id="3" name="Title 1"/>
          <p:cNvSpPr txBox="1">
            <a:spLocks/>
          </p:cNvSpPr>
          <p:nvPr/>
        </p:nvSpPr>
        <p:spPr>
          <a:xfrm>
            <a:off x="193182" y="5306095"/>
            <a:ext cx="11423560" cy="1277059"/>
          </a:xfrm>
          <a:prstGeom prst="rect">
            <a:avLst/>
          </a:prstGeom>
          <a:solidFill>
            <a:srgbClr val="00B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fontScale="97500" lnSpcReduction="1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az-Latn-AZ" sz="1800" b="1" dirty="0" smtClean="0">
                <a:ln w="6600">
                  <a:solidFill>
                    <a:schemeClr val="accent2"/>
                  </a:solidFill>
                  <a:prstDash val="solid"/>
                </a:ln>
                <a:solidFill>
                  <a:srgbClr val="FFFFFF"/>
                </a:solidFill>
                <a:effectLst>
                  <a:outerShdw dist="38100" dir="2700000" algn="tl" rotWithShape="0">
                    <a:schemeClr val="accent2"/>
                  </a:outerShdw>
                </a:effectLst>
              </a:rPr>
              <a:t>Bu səhifədə əlaqə üçün lazım olanları kodlar vasitəsi ilə qeyd etmişəm. Form yaradaraq İstifadəçidən  adını,email adresini tələb etmişəm.Və əlavə olaraq istifadəçinin nəsə yazmaq istəyəcəyini nəzərə alaraq mesaj hissəsi əlavə etmişəm. Sonra isə yazılanları göndərmək üçün </a:t>
            </a:r>
            <a:r>
              <a:rPr lang="en-US" sz="1800" b="1" dirty="0" smtClean="0">
                <a:ln w="6600">
                  <a:solidFill>
                    <a:schemeClr val="accent2"/>
                  </a:solidFill>
                  <a:prstDash val="solid"/>
                </a:ln>
                <a:solidFill>
                  <a:srgbClr val="FFFFFF"/>
                </a:solidFill>
                <a:effectLst>
                  <a:outerShdw dist="38100" dir="2700000" algn="tl" rotWithShape="0">
                    <a:schemeClr val="accent2"/>
                  </a:outerShdw>
                </a:effectLst>
              </a:rPr>
              <a:t>“SUBMIT” hiss</a:t>
            </a:r>
            <a:r>
              <a:rPr lang="az-Latn-AZ" sz="1800" b="1" dirty="0" smtClean="0">
                <a:ln w="6600">
                  <a:solidFill>
                    <a:schemeClr val="accent2"/>
                  </a:solidFill>
                  <a:prstDash val="solid"/>
                </a:ln>
                <a:solidFill>
                  <a:srgbClr val="FFFFFF"/>
                </a:solidFill>
                <a:effectLst>
                  <a:outerShdw dist="38100" dir="2700000" algn="tl" rotWithShape="0">
                    <a:schemeClr val="accent2"/>
                  </a:outerShdw>
                </a:effectLst>
              </a:rPr>
              <a:t>əsini yaratmışam.Tələb olunanları boş qoyub göndərmək olmaz.Əgər boş qoyulsa yazılmağı tələb edən</a:t>
            </a:r>
            <a:r>
              <a:rPr lang="en-US" sz="1800" b="1" dirty="0" smtClean="0">
                <a:ln w="6600">
                  <a:solidFill>
                    <a:schemeClr val="accent2"/>
                  </a:solidFill>
                  <a:prstDash val="solid"/>
                </a:ln>
                <a:solidFill>
                  <a:srgbClr val="FFFFFF"/>
                </a:solidFill>
                <a:effectLst>
                  <a:outerShdw dist="38100" dir="2700000" algn="tl" rotWithShape="0">
                    <a:schemeClr val="accent2"/>
                  </a:outerShdw>
                </a:effectLst>
              </a:rPr>
              <a:t> </a:t>
            </a:r>
            <a:r>
              <a:rPr lang="en-US" sz="1800" b="1" dirty="0" err="1" smtClean="0">
                <a:ln w="6600">
                  <a:solidFill>
                    <a:schemeClr val="accent2"/>
                  </a:solidFill>
                  <a:prstDash val="solid"/>
                </a:ln>
                <a:solidFill>
                  <a:srgbClr val="FFFFFF"/>
                </a:solidFill>
                <a:effectLst>
                  <a:outerShdw dist="38100" dir="2700000" algn="tl" rotWithShape="0">
                    <a:schemeClr val="accent2"/>
                  </a:outerShdw>
                </a:effectLst>
              </a:rPr>
              <a:t>bildiri</a:t>
            </a:r>
            <a:r>
              <a:rPr lang="az-Latn-AZ" sz="1800" b="1" dirty="0" smtClean="0">
                <a:ln w="6600">
                  <a:solidFill>
                    <a:schemeClr val="accent2"/>
                  </a:solidFill>
                  <a:prstDash val="solid"/>
                </a:ln>
                <a:solidFill>
                  <a:srgbClr val="FFFFFF"/>
                </a:solidFill>
                <a:effectLst>
                  <a:outerShdw dist="38100" dir="2700000" algn="tl" rotWithShape="0">
                    <a:schemeClr val="accent2"/>
                  </a:outerShdw>
                </a:effectLst>
              </a:rPr>
              <a:t>ş ekrana yansıyır.Bunu </a:t>
            </a:r>
            <a:r>
              <a:rPr lang="en-US" sz="1800" b="1" dirty="0" smtClean="0">
                <a:ln w="6600">
                  <a:solidFill>
                    <a:schemeClr val="accent2"/>
                  </a:solidFill>
                  <a:prstDash val="solid"/>
                </a:ln>
                <a:solidFill>
                  <a:srgbClr val="FFFFFF"/>
                </a:solidFill>
                <a:effectLst>
                  <a:outerShdw dist="38100" dir="2700000" algn="tl" rotWithShape="0">
                    <a:schemeClr val="accent2"/>
                  </a:outerShdw>
                </a:effectLst>
              </a:rPr>
              <a:t>“required” </a:t>
            </a:r>
            <a:r>
              <a:rPr lang="az-Latn-AZ" sz="1800" b="1" dirty="0" smtClean="0">
                <a:ln w="6600">
                  <a:solidFill>
                    <a:schemeClr val="accent2"/>
                  </a:solidFill>
                  <a:prstDash val="solid"/>
                </a:ln>
                <a:solidFill>
                  <a:srgbClr val="FFFFFF"/>
                </a:solidFill>
                <a:effectLst>
                  <a:outerShdw dist="38100" dir="2700000" algn="tl" rotWithShape="0">
                    <a:schemeClr val="accent2"/>
                  </a:outerShdw>
                </a:effectLst>
              </a:rPr>
              <a:t>özəlliyi ilə yaratmışam.</a:t>
            </a:r>
            <a:endParaRPr lang="en-US" sz="1800" b="1"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26798510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346"/>
            <a:ext cx="12192000" cy="6666653"/>
          </a:xfrm>
          <a:prstGeom prst="rect">
            <a:avLst/>
          </a:prstGeom>
        </p:spPr>
      </p:pic>
    </p:spTree>
    <p:extLst>
      <p:ext uri="{BB962C8B-B14F-4D97-AF65-F5344CB8AC3E}">
        <p14:creationId xmlns:p14="http://schemas.microsoft.com/office/powerpoint/2010/main" val="800675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790" y="4855336"/>
            <a:ext cx="10200068" cy="876000"/>
          </a:xfrm>
        </p:spPr>
        <p:txBody>
          <a:bodyPr>
            <a:normAutofit/>
          </a:bodyPr>
          <a:lstStyle/>
          <a:p>
            <a:pPr algn="ctr"/>
            <a:r>
              <a:rPr lang="az-Latn-AZ"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Mənə tapşırılan saytı yığmaq üçün Visual Studio Code proqramından istifadə etmişəm.Yazdığım kodları,istifadə etdiyim şəkil və icon-ları *edalet* papkası yaradıb</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18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ora</a:t>
            </a:r>
            <a:r>
              <a:rPr lang="en-US"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18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daxil</a:t>
            </a:r>
            <a:r>
              <a:rPr lang="en-US"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18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etdim</a:t>
            </a:r>
            <a:r>
              <a:rPr lang="en-US"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az-Latn-AZ"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Sonra bunları index faylına bağlamışam.</a:t>
            </a:r>
            <a:endPar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3859" y="4700787"/>
            <a:ext cx="1283595" cy="103054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459" y="116294"/>
            <a:ext cx="7868991" cy="4739041"/>
          </a:xfrm>
          <a:prstGeom prst="rect">
            <a:avLst/>
          </a:prstGeom>
          <a:ln>
            <a:noFill/>
          </a:ln>
          <a:effectLst>
            <a:outerShdw blurRad="292100" dist="139700" dir="2700000" algn="tl" rotWithShape="0">
              <a:srgbClr val="333333">
                <a:alpha val="65000"/>
              </a:srgbClr>
            </a:outerShdw>
          </a:effectLst>
        </p:spPr>
      </p:pic>
      <p:pic>
        <p:nvPicPr>
          <p:cNvPr id="10" name="Picture Placeholder 4"/>
          <p:cNvPicPr>
            <a:picLocks noGrp="1" noChangeAspect="1"/>
          </p:cNvPicPr>
          <p:nvPr>
            <p:ph type="pic" idx="1"/>
          </p:nvPr>
        </p:nvPicPr>
        <p:blipFill>
          <a:blip r:embed="rId4">
            <a:extLst>
              <a:ext uri="{28A0092B-C50C-407E-A947-70E740481C1C}">
                <a14:useLocalDpi xmlns:a14="http://schemas.microsoft.com/office/drawing/2010/main" val="0"/>
              </a:ext>
            </a:extLst>
          </a:blip>
          <a:srcRect l="3472" r="3472"/>
          <a:stretch>
            <a:fillRect/>
          </a:stretch>
        </p:blipFill>
        <p:spPr>
          <a:xfrm>
            <a:off x="7173531" y="481395"/>
            <a:ext cx="4765184" cy="3292115"/>
          </a:xfrm>
          <a:prstGeom prst="rect">
            <a:avLst/>
          </a:prstGeom>
          <a:ln>
            <a:noFill/>
          </a:ln>
          <a:effectLst>
            <a:softEdge rad="112500"/>
          </a:effectLst>
        </p:spPr>
      </p:pic>
    </p:spTree>
    <p:extLst>
      <p:ext uri="{BB962C8B-B14F-4D97-AF65-F5344CB8AC3E}">
        <p14:creationId xmlns:p14="http://schemas.microsoft.com/office/powerpoint/2010/main" val="42025071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865" y="721217"/>
            <a:ext cx="9828840" cy="1138707"/>
          </a:xfrm>
        </p:spPr>
        <p:txBody>
          <a:bodyPr>
            <a:noAutofit/>
          </a:bodyPr>
          <a:lstStyle/>
          <a:p>
            <a:pPr algn="ct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a:t>
            </a:r>
            <a:r>
              <a:rPr lang="en-US" sz="1600" b="1" spc="50" dirty="0" err="1" smtClean="0">
                <a:ln w="9525" cmpd="sng">
                  <a:solidFill>
                    <a:schemeClr val="accent1"/>
                  </a:solidFill>
                  <a:prstDash val="solid"/>
                </a:ln>
                <a:solidFill>
                  <a:srgbClr val="70AD47">
                    <a:tint val="1000"/>
                  </a:srgbClr>
                </a:solidFill>
                <a:effectLst>
                  <a:glow rad="38100">
                    <a:schemeClr val="accent1">
                      <a:alpha val="40000"/>
                    </a:schemeClr>
                  </a:glow>
                </a:effectLst>
              </a:rPr>
              <a:t>i</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ndex</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a:t>
            </a:r>
            <a:r>
              <a:rPr lang="en-US" sz="1600" b="1" spc="50" dirty="0" err="1" smtClean="0">
                <a:ln w="9525" cmpd="sng">
                  <a:solidFill>
                    <a:schemeClr val="accent1"/>
                  </a:solidFill>
                  <a:prstDash val="solid"/>
                </a:ln>
                <a:solidFill>
                  <a:srgbClr val="70AD47">
                    <a:tint val="1000"/>
                  </a:srgbClr>
                </a:solidFill>
                <a:effectLst>
                  <a:glow rad="38100">
                    <a:schemeClr val="accent1">
                      <a:alpha val="40000"/>
                    </a:schemeClr>
                  </a:glow>
                </a:effectLst>
              </a:rPr>
              <a:t>adl</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ı html səhifəsində ümumi div olaraq </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“main” </a:t>
            </a:r>
            <a:r>
              <a:rPr lang="en-US" sz="1600" b="1" spc="50" dirty="0" err="1" smtClean="0">
                <a:ln w="9525" cmpd="sng">
                  <a:solidFill>
                    <a:schemeClr val="accent1"/>
                  </a:solidFill>
                  <a:prstDash val="solid"/>
                </a:ln>
                <a:solidFill>
                  <a:srgbClr val="70AD47">
                    <a:tint val="1000"/>
                  </a:srgbClr>
                </a:solidFill>
                <a:effectLst>
                  <a:glow rad="38100">
                    <a:schemeClr val="accent1">
                      <a:alpha val="40000"/>
                    </a:schemeClr>
                  </a:glow>
                </a:effectLst>
              </a:rPr>
              <a:t>divini</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a:t>
            </a:r>
            <a:r>
              <a:rPr lang="en-US" sz="1600" b="1" spc="50" dirty="0" err="1" smtClean="0">
                <a:ln w="9525" cmpd="sng">
                  <a:solidFill>
                    <a:schemeClr val="accent1"/>
                  </a:solidFill>
                  <a:prstDash val="solid"/>
                </a:ln>
                <a:solidFill>
                  <a:srgbClr val="70AD47">
                    <a:tint val="1000"/>
                  </a:srgbClr>
                </a:solidFill>
                <a:effectLst>
                  <a:glow rad="38100">
                    <a:schemeClr val="accent1">
                      <a:alpha val="40000"/>
                    </a:schemeClr>
                  </a:glow>
                </a:effectLst>
              </a:rPr>
              <a:t>yaratm</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ışam. Digər </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“div”-</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ləri və digər kodları bu divin içərisində yazmışam.Saytımın hazırlanmasında html,css</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a:t>
            </a:r>
            <a:r>
              <a:rPr lang="en-US" sz="1600" b="1" spc="50" dirty="0" err="1" smtClean="0">
                <a:ln w="9525" cmpd="sng">
                  <a:solidFill>
                    <a:schemeClr val="accent1"/>
                  </a:solidFill>
                  <a:prstDash val="solid"/>
                </a:ln>
                <a:solidFill>
                  <a:srgbClr val="70AD47">
                    <a:tint val="1000"/>
                  </a:srgbClr>
                </a:solidFill>
                <a:effectLst>
                  <a:glow rad="38100">
                    <a:schemeClr val="accent1">
                      <a:alpha val="40000"/>
                    </a:schemeClr>
                  </a:glow>
                </a:effectLst>
              </a:rPr>
              <a:t>javaScript</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dill</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ərindən istifadə etmişəm.Saytın sol yuxarı hissəsindəki </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“logo”</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hissəsini və sağ yuxarı hissədəki menyu iconu hissəsini </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a:t>
            </a:r>
            <a:r>
              <a:rPr lang="en-US" sz="1600" b="1" spc="50" dirty="0">
                <a:ln w="9525" cmpd="sng">
                  <a:solidFill>
                    <a:schemeClr val="accent1"/>
                  </a:solidFill>
                  <a:prstDash val="solid"/>
                </a:ln>
                <a:solidFill>
                  <a:srgbClr val="70AD47">
                    <a:tint val="1000"/>
                  </a:srgbClr>
                </a:solidFill>
                <a:effectLst>
                  <a:glow rad="38100">
                    <a:schemeClr val="accent1">
                      <a:alpha val="40000"/>
                    </a:schemeClr>
                  </a:glow>
                </a:effectLst>
              </a:rPr>
              <a:t>class="</a:t>
            </a:r>
            <a:r>
              <a:rPr lang="en-US"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header"</a:t>
            </a:r>
            <a:r>
              <a:rPr lang="az-Latn-AZ" sz="1600" b="1" spc="50" dirty="0" smtClean="0">
                <a:ln w="9525" cmpd="sng">
                  <a:solidFill>
                    <a:schemeClr val="accent1"/>
                  </a:solidFill>
                  <a:prstDash val="solid"/>
                </a:ln>
                <a:solidFill>
                  <a:srgbClr val="70AD47">
                    <a:tint val="1000"/>
                  </a:srgbClr>
                </a:solidFill>
                <a:effectLst>
                  <a:glow rad="38100">
                    <a:schemeClr val="accent1">
                      <a:alpha val="40000"/>
                    </a:schemeClr>
                  </a:glow>
                </a:effectLst>
              </a:rPr>
              <a:t>  adlı divin içərisində yaratmışam.</a:t>
            </a:r>
            <a:endParaRPr lang="en-US" sz="16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1997" y="2195132"/>
            <a:ext cx="9970507" cy="4270062"/>
          </a:xfrm>
        </p:spPr>
      </p:pic>
    </p:spTree>
    <p:extLst>
      <p:ext uri="{BB962C8B-B14F-4D97-AF65-F5344CB8AC3E}">
        <p14:creationId xmlns:p14="http://schemas.microsoft.com/office/powerpoint/2010/main" val="4828417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0171" y="669701"/>
            <a:ext cx="9613857" cy="1203101"/>
          </a:xfrm>
        </p:spPr>
        <p:txBody>
          <a:bodyPr>
            <a:normAutofit fontScale="90000"/>
            <a:scene3d>
              <a:camera prst="orthographicFront"/>
              <a:lightRig rig="harsh" dir="t"/>
            </a:scene3d>
            <a:sp3d extrusionH="57150" prstMaterial="matte">
              <a:bevelT w="63500" h="12700" prst="angle"/>
              <a:contourClr>
                <a:schemeClr val="bg1">
                  <a:lumMod val="65000"/>
                </a:schemeClr>
              </a:contourClr>
            </a:sp3d>
          </a:bodyPr>
          <a:lstStyle/>
          <a:p>
            <a:pPr algn="ctr"/>
            <a:r>
              <a:rPr lang="az-Latn-AZ" sz="1800" b="1" dirty="0" smtClean="0">
                <a:ln/>
                <a:solidFill>
                  <a:schemeClr val="accent3"/>
                </a:solidFill>
              </a:rPr>
              <a:t>Siçan vasitəsi ilə sağ yuxarıdakı Menyu iconu üzərinə gəldikdə rəng qara rəngdən narıncı rəngə çevrilir. Bunu </a:t>
            </a:r>
            <a:r>
              <a:rPr lang="en-US" sz="1800" b="1" dirty="0" smtClean="0">
                <a:ln/>
                <a:solidFill>
                  <a:schemeClr val="accent3"/>
                </a:solidFill>
              </a:rPr>
              <a:t>‘hover’ </a:t>
            </a:r>
            <a:r>
              <a:rPr lang="az-Latn-AZ" sz="1800" b="1" dirty="0" smtClean="0">
                <a:ln/>
                <a:solidFill>
                  <a:schemeClr val="accent3"/>
                </a:solidFill>
              </a:rPr>
              <a:t>özəlliyi ilə hazırlamışam. İconun üstünə tıkladığımız zaman isə </a:t>
            </a:r>
            <a:r>
              <a:rPr lang="en-US" sz="1800" b="1" dirty="0" smtClean="0">
                <a:ln/>
                <a:solidFill>
                  <a:schemeClr val="accent3"/>
                </a:solidFill>
              </a:rPr>
              <a:t>‘</a:t>
            </a:r>
            <a:r>
              <a:rPr lang="az-Latn-AZ" sz="1800" b="1" dirty="0" smtClean="0">
                <a:ln/>
                <a:solidFill>
                  <a:schemeClr val="accent3"/>
                </a:solidFill>
              </a:rPr>
              <a:t>Menyu</a:t>
            </a:r>
            <a:r>
              <a:rPr lang="en-US" sz="1800" b="1" dirty="0" smtClean="0">
                <a:ln/>
                <a:solidFill>
                  <a:schemeClr val="accent3"/>
                </a:solidFill>
              </a:rPr>
              <a:t>’</a:t>
            </a:r>
            <a:r>
              <a:rPr lang="az-Latn-AZ" sz="1800" b="1" dirty="0" smtClean="0">
                <a:ln/>
                <a:solidFill>
                  <a:schemeClr val="accent3"/>
                </a:solidFill>
              </a:rPr>
              <a:t> və </a:t>
            </a:r>
            <a:r>
              <a:rPr lang="en-US" sz="1800" b="1" dirty="0" smtClean="0">
                <a:ln/>
                <a:solidFill>
                  <a:schemeClr val="accent3"/>
                </a:solidFill>
              </a:rPr>
              <a:t>‘</a:t>
            </a:r>
            <a:r>
              <a:rPr lang="az-Latn-AZ" sz="1800" b="1" dirty="0" smtClean="0">
                <a:ln/>
                <a:solidFill>
                  <a:schemeClr val="accent3"/>
                </a:solidFill>
              </a:rPr>
              <a:t>Page6</a:t>
            </a:r>
            <a:r>
              <a:rPr lang="en-US" sz="1800" b="1" dirty="0" smtClean="0">
                <a:ln/>
                <a:solidFill>
                  <a:schemeClr val="accent3"/>
                </a:solidFill>
              </a:rPr>
              <a:t>’</a:t>
            </a:r>
            <a:r>
              <a:rPr lang="az-Latn-AZ" sz="1800" b="1" dirty="0" smtClean="0">
                <a:ln/>
                <a:solidFill>
                  <a:schemeClr val="accent3"/>
                </a:solidFill>
              </a:rPr>
              <a:t> </a:t>
            </a:r>
            <a:r>
              <a:rPr lang="en-US" sz="1800" b="1" dirty="0" smtClean="0">
                <a:ln/>
                <a:solidFill>
                  <a:schemeClr val="accent3"/>
                </a:solidFill>
              </a:rPr>
              <a:t>hiss</a:t>
            </a:r>
            <a:r>
              <a:rPr lang="az-Latn-AZ" sz="1800" b="1" dirty="0" smtClean="0">
                <a:ln/>
                <a:solidFill>
                  <a:schemeClr val="accent3"/>
                </a:solidFill>
              </a:rPr>
              <a:t>ələri olan qara hissə ekranda görünür. Bu 2 hissə arasında bir-birinə keçid etməsini təmin etmişəm.Qara hissəni bağlamaq üçün </a:t>
            </a:r>
            <a:r>
              <a:rPr lang="en-US" sz="1800" b="1" dirty="0" smtClean="0">
                <a:ln/>
                <a:solidFill>
                  <a:schemeClr val="accent3"/>
                </a:solidFill>
              </a:rPr>
              <a:t>“X” </a:t>
            </a:r>
            <a:r>
              <a:rPr lang="en-US" sz="1800" b="1" dirty="0" err="1" smtClean="0">
                <a:ln/>
                <a:solidFill>
                  <a:schemeClr val="accent3"/>
                </a:solidFill>
              </a:rPr>
              <a:t>i</a:t>
            </a:r>
            <a:r>
              <a:rPr lang="az-Latn-AZ" sz="1800" b="1" dirty="0" smtClean="0">
                <a:ln/>
                <a:solidFill>
                  <a:schemeClr val="accent3"/>
                </a:solidFill>
              </a:rPr>
              <a:t>şarəsinə və yaxud da ekranın üzərinə tıklamak lazım gəlir.</a:t>
            </a:r>
            <a:endParaRPr lang="en-US" sz="1800" b="1" dirty="0">
              <a:ln/>
              <a:solidFill>
                <a:schemeClr val="accent3"/>
              </a:solidFill>
            </a:endParaRP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53" r="53"/>
          <a:stretch>
            <a:fillRect/>
          </a:stretch>
        </p:blipFill>
        <p:spPr>
          <a:xfrm>
            <a:off x="10650827" y="669701"/>
            <a:ext cx="1442435" cy="1258191"/>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798" y="2298197"/>
            <a:ext cx="7471041" cy="3997486"/>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7008" y="2125013"/>
            <a:ext cx="5795493" cy="437881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92910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4108" y="5064044"/>
            <a:ext cx="9613859" cy="638649"/>
          </a:xfrm>
        </p:spPr>
        <p:txBody>
          <a:bodyPr>
            <a:normAutofit fontScale="90000"/>
          </a:bodyPr>
          <a:lstStyle/>
          <a:p>
            <a:pPr algn="ctr"/>
            <a:r>
              <a:rPr lang="az-Latn-AZ"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Yaratdığım divin içərisinə </a:t>
            </a:r>
            <a:r>
              <a:rPr lang="en-US"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r>
              <a:rPr lang="en-US"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Pixabay</a:t>
            </a:r>
            <a:r>
              <a:rPr lang="en-US"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r>
              <a:rPr lang="en-US"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sayt</a:t>
            </a:r>
            <a:r>
              <a:rPr lang="az-Latn-AZ"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ı</a:t>
            </a:r>
            <a:r>
              <a:rPr lang="en-US"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na</a:t>
            </a:r>
            <a:r>
              <a:rPr lang="en-US"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r>
              <a:rPr lang="en-US"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ke</a:t>
            </a:r>
            <a:r>
              <a:rPr lang="az-Latn-AZ"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çid etmək üçün həmin saytın linkini yerləşdirmişəm.</a:t>
            </a:r>
            <a:endPar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350063" cy="4893972"/>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4306" y="605307"/>
            <a:ext cx="5890270" cy="4056845"/>
          </a:xfrm>
          <a:prstGeom prst="rect">
            <a:avLst/>
          </a:prstGeom>
        </p:spPr>
      </p:pic>
    </p:spTree>
    <p:extLst>
      <p:ext uri="{BB962C8B-B14F-4D97-AF65-F5344CB8AC3E}">
        <p14:creationId xmlns:p14="http://schemas.microsoft.com/office/powerpoint/2010/main" val="25922387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897" y="4752303"/>
            <a:ext cx="9613859" cy="940397"/>
          </a:xfrm>
        </p:spPr>
        <p:txBody>
          <a:bodyPr>
            <a:normAutofit/>
          </a:bodyPr>
          <a:lstStyle/>
          <a:p>
            <a:pPr algn="ctr"/>
            <a:r>
              <a:rPr lang="en-US" sz="2000" b="1" dirty="0">
                <a:ln w="6600">
                  <a:solidFill>
                    <a:schemeClr val="accent2"/>
                  </a:solidFill>
                  <a:prstDash val="solid"/>
                </a:ln>
                <a:solidFill>
                  <a:srgbClr val="FFFFFF"/>
                </a:solidFill>
                <a:effectLst>
                  <a:outerShdw dist="38100" dir="2700000" algn="tl" rotWithShape="0">
                    <a:schemeClr val="accent2"/>
                  </a:outerShdw>
                </a:effectLst>
              </a:rPr>
              <a:t>id="</a:t>
            </a:r>
            <a:r>
              <a:rPr lang="en-US" sz="2000" b="1" dirty="0" err="1" smtClean="0">
                <a:ln w="6600">
                  <a:solidFill>
                    <a:schemeClr val="accent2"/>
                  </a:solidFill>
                  <a:prstDash val="solid"/>
                </a:ln>
                <a:solidFill>
                  <a:srgbClr val="FFFFFF"/>
                </a:solidFill>
                <a:effectLst>
                  <a:outerShdw dist="38100" dir="2700000" algn="tl" rotWithShape="0">
                    <a:schemeClr val="accent2"/>
                  </a:outerShdw>
                </a:effectLst>
              </a:rPr>
              <a:t>servis</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a:t>
            </a:r>
            <a:r>
              <a:rPr lang="az-Latn-AZ" sz="2000" b="1" dirty="0" smtClean="0">
                <a:ln w="6600">
                  <a:solidFill>
                    <a:schemeClr val="accent2"/>
                  </a:solidFill>
                  <a:prstDash val="solid"/>
                </a:ln>
                <a:solidFill>
                  <a:srgbClr val="FFFFFF"/>
                </a:solidFill>
                <a:effectLst>
                  <a:outerShdw dist="38100" dir="2700000" algn="tl" rotWithShape="0">
                    <a:schemeClr val="accent2"/>
                  </a:outerShdw>
                </a:effectLst>
              </a:rPr>
              <a:t> adlı divin içərisinə 4 ədəd </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class</a:t>
            </a:r>
            <a:r>
              <a:rPr lang="en-US" sz="2000" b="1" dirty="0">
                <a:ln w="6600">
                  <a:solidFill>
                    <a:schemeClr val="accent2"/>
                  </a:solidFill>
                  <a:prstDash val="solid"/>
                </a:ln>
                <a:solidFill>
                  <a:srgbClr val="FFFFFF"/>
                </a:solidFill>
                <a:effectLst>
                  <a:outerShdw dist="38100" dir="2700000" algn="tl" rotWithShape="0">
                    <a:schemeClr val="accent2"/>
                  </a:outerShdw>
                </a:effectLst>
              </a:rPr>
              <a:t>="</a:t>
            </a:r>
            <a:r>
              <a:rPr lang="en-US" sz="2000" b="1" dirty="0" err="1" smtClean="0">
                <a:ln w="6600">
                  <a:solidFill>
                    <a:schemeClr val="accent2"/>
                  </a:solidFill>
                  <a:prstDash val="solid"/>
                </a:ln>
                <a:solidFill>
                  <a:srgbClr val="FFFFFF"/>
                </a:solidFill>
                <a:effectLst>
                  <a:outerShdw dist="38100" dir="2700000" algn="tl" rotWithShape="0">
                    <a:schemeClr val="accent2"/>
                  </a:outerShdw>
                </a:effectLst>
              </a:rPr>
              <a:t>ser</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a:t>
            </a:r>
            <a:r>
              <a:rPr lang="az-Latn-AZ" sz="2000" b="1" dirty="0" smtClean="0">
                <a:ln w="6600">
                  <a:solidFill>
                    <a:schemeClr val="accent2"/>
                  </a:solidFill>
                  <a:prstDash val="solid"/>
                </a:ln>
                <a:solidFill>
                  <a:srgbClr val="FFFFFF"/>
                </a:solidFill>
                <a:effectLst>
                  <a:outerShdw dist="38100" dir="2700000" algn="tl" rotWithShape="0">
                    <a:schemeClr val="accent2"/>
                  </a:outerShdw>
                </a:effectLst>
              </a:rPr>
              <a:t> olan div yerləşdirdim.Sonra isə bunların içərisini lazımlı elementləri qeyd etdim.Növbəti hissədə isə </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a:t>
            </a:r>
            <a:r>
              <a:rPr lang="az-Latn-AZ" sz="2000" b="1" dirty="0" smtClean="0">
                <a:ln w="6600">
                  <a:solidFill>
                    <a:schemeClr val="accent2"/>
                  </a:solidFill>
                  <a:prstDash val="solid"/>
                </a:ln>
                <a:solidFill>
                  <a:srgbClr val="FFFFFF"/>
                </a:solidFill>
                <a:effectLst>
                  <a:outerShdw dist="38100" dir="2700000" algn="tl" rotWithShape="0">
                    <a:schemeClr val="accent2"/>
                  </a:outerShdw>
                </a:effectLst>
              </a:rPr>
              <a:t>Page6</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a:t>
            </a:r>
            <a:r>
              <a:rPr lang="az-Latn-AZ" sz="2000" b="1" dirty="0" smtClean="0">
                <a:ln w="6600">
                  <a:solidFill>
                    <a:schemeClr val="accent2"/>
                  </a:solidFill>
                  <a:prstDash val="solid"/>
                </a:ln>
                <a:solidFill>
                  <a:srgbClr val="FFFFFF"/>
                </a:solidFill>
                <a:effectLst>
                  <a:outerShdw dist="38100" dir="2700000" algn="tl" rotWithShape="0">
                    <a:schemeClr val="accent2"/>
                  </a:outerShdw>
                </a:effectLst>
              </a:rPr>
              <a:t>ı ilə eyni olan məlumatları,</a:t>
            </a:r>
            <a:r>
              <a:rPr lang="en-US" sz="2000" b="1" dirty="0" smtClean="0">
                <a:ln w="6600">
                  <a:solidFill>
                    <a:schemeClr val="accent2"/>
                  </a:solidFill>
                  <a:prstDash val="solid"/>
                </a:ln>
                <a:solidFill>
                  <a:srgbClr val="FFFFFF"/>
                </a:solidFill>
                <a:effectLst>
                  <a:outerShdw dist="38100" dir="2700000" algn="tl" rotWithShape="0">
                    <a:schemeClr val="accent2"/>
                  </a:outerShdw>
                </a:effectLst>
              </a:rPr>
              <a:t> </a:t>
            </a:r>
            <a:r>
              <a:rPr lang="az-Latn-AZ" sz="2000" b="1" dirty="0" smtClean="0">
                <a:ln w="6600">
                  <a:solidFill>
                    <a:schemeClr val="accent2"/>
                  </a:solidFill>
                  <a:prstDash val="solid"/>
                </a:ln>
                <a:solidFill>
                  <a:srgbClr val="FFFFFF"/>
                </a:solidFill>
                <a:effectLst>
                  <a:outerShdw dist="38100" dir="2700000" algn="tl" rotWithShape="0">
                    <a:schemeClr val="accent2"/>
                  </a:outerShdw>
                </a:effectLst>
              </a:rPr>
              <a:t>narıncı dairəni yaratdım.</a:t>
            </a:r>
            <a:endParaRPr lang="en-US" sz="2000" b="1"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5420" b="15420"/>
          <a:stretch>
            <a:fillRect/>
          </a:stretch>
        </p:blipFill>
        <p:spPr>
          <a:xfrm>
            <a:off x="345472" y="555871"/>
            <a:ext cx="6222754" cy="3732794"/>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9893" y="555871"/>
            <a:ext cx="4806930" cy="3838036"/>
          </a:xfrm>
          <a:prstGeom prst="rect">
            <a:avLst/>
          </a:prstGeom>
        </p:spPr>
      </p:pic>
    </p:spTree>
    <p:extLst>
      <p:ext uri="{BB962C8B-B14F-4D97-AF65-F5344CB8AC3E}">
        <p14:creationId xmlns:p14="http://schemas.microsoft.com/office/powerpoint/2010/main" val="14596634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184" y="367523"/>
            <a:ext cx="7534142" cy="5711304"/>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0653" y="1378039"/>
            <a:ext cx="4520485" cy="408260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532641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8651" y="4842456"/>
            <a:ext cx="9613859" cy="940398"/>
          </a:xfrm>
        </p:spPr>
        <p:txBody>
          <a:bodyPr>
            <a:normAutofit/>
          </a:bodyPr>
          <a:lstStyle/>
          <a:p>
            <a:pPr algn="ctr"/>
            <a:r>
              <a:rPr lang="az-Latn-AZ"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Bu səhifədə </a:t>
            </a:r>
            <a:r>
              <a:rPr lang="en-US"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“LEARN MORE” hiss</a:t>
            </a:r>
            <a:r>
              <a:rPr lang="az-Latn-AZ"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əsinə hover özəlliyi vermişəm. Üzərinə gələndə rəng biraz solğun olur. Bu isə </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opacity: 0.7</a:t>
            </a:r>
            <a:r>
              <a:rPr lang="en-US"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a:t>
            </a:r>
            <a:r>
              <a:rPr lang="az-Latn-AZ"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verdiyim üçün baş verir. Bundan əlavə </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cursor: pointer</a:t>
            </a:r>
            <a:r>
              <a:rPr lang="en-US"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a:t>
            </a:r>
            <a:r>
              <a:rPr lang="az-Latn-AZ" sz="2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özəlliyini də yazmışam.</a:t>
            </a:r>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110" y="167624"/>
            <a:ext cx="9790205" cy="45589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50516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3758054706"/>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177</TotalTime>
  <Words>328</Words>
  <Application>Microsoft Office PowerPoint</Application>
  <PresentationFormat>Widescreen</PresentationFormat>
  <Paragraphs>11</Paragraphs>
  <Slides>18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 Light</vt:lpstr>
      <vt:lpstr>Trebuchet MS</vt:lpstr>
      <vt:lpstr>Berlin</vt:lpstr>
      <vt:lpstr>Qurbanlı Ədalət 681.20 </vt:lpstr>
      <vt:lpstr>Mənə tapşırılan saytı yığmaq üçün Visual Studio Code proqramından istifadə etmişəm.Yazdığım kodları,istifadə etdiyim şəkil və icon-ları *edalet* papkası yaradıb ora daxil etdim. Sonra bunları index faylına bağlamışam.</vt:lpstr>
      <vt:lpstr>“index” adlı html səhifəsində ümumi div olaraq “main” divini yaratmışam. Digər “div”-ləri və digər kodları bu divin içərisində yazmışam.Saytımın hazırlanmasında html,css,javaScript dillərindən istifadə etmişəm.Saytın sol yuxarı hissəsindəki “logo” hissəsini və sağ yuxarı hissədəki menyu iconu hissəsini  class="header"  adlı divin içərisində yaratmışam.</vt:lpstr>
      <vt:lpstr>Siçan vasitəsi ilə sağ yuxarıdakı Menyu iconu üzərinə gəldikdə rəng qara rəngdən narıncı rəngə çevrilir. Bunu ‘hover’ özəlliyi ilə hazırlamışam. İconun üstünə tıkladığımız zaman isə ‘Menyu’ və ‘Page6’ hissələri olan qara hissə ekranda görünür. Bu 2 hissə arasında bir-birinə keçid etməsini təmin etmişəm.Qara hissəni bağlamaq üçün “X” işarəsinə və yaxud da ekranın üzərinə tıklamak lazım gəlir.</vt:lpstr>
      <vt:lpstr>Yaratdığım divin içərisinə “Pixabay” saytına keçid etmək üçün həmin saytın linkini yerləşdirmişəm.</vt:lpstr>
      <vt:lpstr>id="servis" adlı divin içərisinə 4 ədəd class="ser" olan div yerləşdirdim.Sonra isə bunların içərisini lazımlı elementləri qeyd etdim.Növbəti hissədə isə “Page6”-ı ilə eyni olan məlumatları, narıncı dairəni yaratdım.</vt:lpstr>
      <vt:lpstr>PowerPoint Presentation</vt:lpstr>
      <vt:lpstr>Bu səhifədə “LEARN MORE” hissəsinə hover özəlliyi vermişəm. Üzərinə gələndə rəng biraz solğun olur. Bu isə  opacity: 0.7; verdiyim üçün baş verir. Bundan əlavə cursor: pointer; özəlliyini də yazmışam.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Fujitsu</dc:creator>
  <cp:lastModifiedBy>Fujitsu</cp:lastModifiedBy>
  <cp:revision>31</cp:revision>
  <dcterms:created xsi:type="dcterms:W3CDTF">2023-01-05T11:38:44Z</dcterms:created>
  <dcterms:modified xsi:type="dcterms:W3CDTF">2023-01-05T15:51:27Z</dcterms:modified>
</cp:coreProperties>
</file>

<file path=docProps/thumbnail.jpeg>
</file>